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141533-4D48-4485-8ECC-4B5FC21B9DC1}" v="536" dt="2023-06-16T11:59:32.894"/>
    <p1510:client id="{FFD97A35-3B35-8A48-B76E-725582118571}" v="536" dt="2023-06-16T14:01:39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C63CF53-A04F-4324-B8F3-603898E6C2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390B8B-7F45-4593-BEFD-268D1C90A6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BB9C8-6E77-4A8F-9606-467FFCF721F2}" type="datetime1">
              <a:rPr lang="fr-FR" smtClean="0"/>
              <a:t>13/09/2023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CDD245-987C-4359-A658-3DA45097B3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CBCDF2-BE48-4C1B-BFC2-03AD6BEC18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6B409-5106-4F1F-8031-C901B3E291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3112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13680-9A30-4F2E-BDE2-EB3C5798AB7D}" type="datetime1">
              <a:rPr lang="fr-FR" smtClean="0"/>
              <a:pPr/>
              <a:t>13/09/2023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3AAB6-191F-4D19-84C0-DA3084F3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753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3AAB6-191F-4D19-84C0-DA3084F32F1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48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3AAB6-191F-4D19-84C0-DA3084F32F1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00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Connecteur droit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Triangle isocè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 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Triangle isocèle 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Triangle isocè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rtlCol="0"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rtlCol="0"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5328A7-C228-4034-92FC-46B4535AAFDF}" type="datetime1">
              <a:rPr lang="fr-FR" noProof="0" smtClean="0"/>
              <a:t>13/09/2023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0D1806-F9D1-44CF-A468-9A15DE56F693}" type="datetime1">
              <a:rPr lang="fr-FR" noProof="0" smtClean="0"/>
              <a:t>13/09/2023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458244-7163-4D63-8FC8-66A67CF36AC6}" type="datetime1">
              <a:rPr lang="fr-FR" noProof="0" smtClean="0"/>
              <a:t>13/09/2023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0" name="Zone de texte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r-FR" sz="8000" noProof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« </a:t>
            </a:r>
          </a:p>
        </p:txBody>
      </p:sp>
      <p:sp>
        <p:nvSpPr>
          <p:cNvPr id="22" name="Zone de texte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r-FR" sz="8000" noProof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 »</a:t>
            </a:r>
            <a:endParaRPr lang="fr-FR" noProof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rtlCol="0" anchor="b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79335D-A164-45EB-A5C6-9AD4611F31FD}" type="datetime1">
              <a:rPr lang="fr-FR" noProof="0" smtClean="0"/>
              <a:t>13/09/2023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Carte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8DD22-6F17-46F5-9801-9E949B30A210}" type="datetime1">
              <a:rPr lang="fr-FR" noProof="0" smtClean="0"/>
              <a:t>13/09/2023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4" name="Zone de texte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r-FR" sz="8000" noProof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« </a:t>
            </a:r>
          </a:p>
        </p:txBody>
      </p:sp>
      <p:sp>
        <p:nvSpPr>
          <p:cNvPr id="25" name="Zone de texte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r-FR" sz="8000" noProof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 »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696C81-F0DF-42F0-BECD-BD5A2CE1CBF0}" type="datetime1">
              <a:rPr lang="fr-FR" noProof="0" smtClean="0"/>
              <a:t>13/09/2023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B44952-936B-478E-AB15-22CC2D29E0FC}" type="datetime1">
              <a:rPr lang="fr-FR" noProof="0" smtClean="0"/>
              <a:t>13/09/2023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9333C77-0158-454C-844F-B7AB9BD7DAD4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rtlCol="0" anchor="ctr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218053-A682-4CFF-AD1C-AC42E275530C}" type="datetime1">
              <a:rPr lang="fr-FR" noProof="0" smtClean="0"/>
              <a:t>13/09/2023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985B62-5C8C-4554-9CB5-6C1D73673B4D}" type="datetime1">
              <a:rPr lang="fr-FR" noProof="0" smtClean="0"/>
              <a:t>13/09/2023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893B86-64C4-4754-82D7-28E1DE7A6228}" type="datetime1">
              <a:rPr lang="fr-FR" noProof="0" smtClean="0"/>
              <a:t>13/09/2023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C7094-4696-4AA3-B06F-291805E368B6}" type="datetime1">
              <a:rPr lang="fr-FR" noProof="0" smtClean="0"/>
              <a:t>13/09/2023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FF9F0C5-380F-41C2-899A-BAC0F0927E1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CE7F69-62F5-4164-85ED-8FAE19146857}" type="datetime1">
              <a:rPr lang="fr-FR" noProof="0" smtClean="0"/>
              <a:t>13/09/2023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8B7EC5-B234-49A7-9B9B-78FA06C0DF86}" type="datetime1">
              <a:rPr lang="fr-FR" noProof="0" smtClean="0"/>
              <a:t>13/09/2023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8A44E4-E5AC-43F8-AB35-1C6174136A8C}" type="datetime1">
              <a:rPr lang="fr-FR" noProof="0" smtClean="0"/>
              <a:t>13/09/2023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rtlCol="0" anchor="b">
            <a:normAutofit/>
          </a:bodyPr>
          <a:lstStyle>
            <a:lvl1pPr>
              <a:defRPr sz="2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1328C-4429-4791-8049-5B753223245E}" type="datetime1">
              <a:rPr lang="fr-FR" noProof="0" smtClean="0"/>
              <a:t>13/09/2023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9954A3-9DFD-4C44-94BA-B95130A3BA1C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7334" y="609600"/>
            <a:ext cx="8596668" cy="38457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BD14F7-5B61-4F82-828F-5ADBB7119AC1}" type="datetime1">
              <a:rPr lang="fr-FR" noProof="0" smtClean="0"/>
              <a:t>13/09/2023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Triangle isocèle 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 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Triangle isocè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Triangle isocè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3F62E03-F464-4FE6-B2B3-E3E3846CD785}" type="datetime1">
              <a:rPr lang="fr-FR" noProof="0" smtClean="0"/>
              <a:t>13/09/2023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45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1267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6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92146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BD396BD-ACA6-CF10-2009-9AAE17EBA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008" y="3686"/>
            <a:ext cx="6673608" cy="683625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6DF7C9E-4AC6-928E-6F7E-8AD4C58C2894}"/>
              </a:ext>
            </a:extLst>
          </p:cNvPr>
          <p:cNvSpPr/>
          <p:nvPr/>
        </p:nvSpPr>
        <p:spPr>
          <a:xfrm rot="-1200000">
            <a:off x="6657843" y="3036723"/>
            <a:ext cx="1452113" cy="345056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89AE59-DADA-6D39-3379-F3442DC23ADA}"/>
              </a:ext>
            </a:extLst>
          </p:cNvPr>
          <p:cNvSpPr txBox="1"/>
          <p:nvPr/>
        </p:nvSpPr>
        <p:spPr>
          <a:xfrm>
            <a:off x="3181684" y="2793999"/>
            <a:ext cx="3422314" cy="1446550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err="1">
                <a:solidFill>
                  <a:srgbClr val="FFFFFF"/>
                </a:solidFill>
              </a:rPr>
              <a:t>Appuyez</a:t>
            </a:r>
            <a:r>
              <a:rPr lang="en-US" sz="2200">
                <a:solidFill>
                  <a:srgbClr val="FFFFFF"/>
                </a:solidFill>
              </a:rPr>
              <a:t> sur </a:t>
            </a:r>
            <a:r>
              <a:rPr lang="en-US" sz="2200" err="1">
                <a:solidFill>
                  <a:srgbClr val="FFFFFF"/>
                </a:solidFill>
              </a:rPr>
              <a:t>cette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icône</a:t>
            </a:r>
            <a:r>
              <a:rPr lang="en-US" sz="2200">
                <a:solidFill>
                  <a:srgbClr val="FFFFFF"/>
                </a:solidFill>
              </a:rPr>
              <a:t> sur </a:t>
            </a:r>
            <a:r>
              <a:rPr lang="en-US" sz="2200" err="1">
                <a:solidFill>
                  <a:srgbClr val="FFFFFF"/>
                </a:solidFill>
              </a:rPr>
              <a:t>votre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téléphone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puis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passez</a:t>
            </a:r>
            <a:r>
              <a:rPr lang="en-US" sz="2200">
                <a:solidFill>
                  <a:srgbClr val="FFFFFF"/>
                </a:solidFill>
              </a:rPr>
              <a:t> à la diapositive </a:t>
            </a:r>
            <a:r>
              <a:rPr lang="en-US" sz="2200" err="1">
                <a:solidFill>
                  <a:srgbClr val="FFFFFF"/>
                </a:solidFill>
              </a:rPr>
              <a:t>suivante</a:t>
            </a:r>
            <a:r>
              <a:rPr lang="en-US" sz="2200">
                <a:solidFill>
                  <a:srgbClr val="FFFF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A5CCB5-EF7C-48C3-B6DF-ADC1771C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CCC9E2-3000-4D65-A607-D2D2A37CA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250D6C2-D9D4-4A9F-87A3-8EBB72794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A621299-817D-46DA-9048-2E0A16D4C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F8D7E4E-4190-4BB5-A1AA-20610B2C5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FB6299-378D-4A25-91E6-9C6E0A309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ECD26A0-ED75-4BE4-BFEC-885CBEDB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459E0DD-85B6-45C6-8D5E-8E494E947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4D381D-8077-4635-82B6-CA7E6160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58017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3F8D64C-15FA-42D6-AB21-7FB17F831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C8DDD52-FBB2-4634-B9F8-A341CDE10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662176-9EC5-3D06-A9CE-51C542D0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 4</a:t>
            </a:r>
          </a:p>
        </p:txBody>
      </p:sp>
      <p:pic>
        <p:nvPicPr>
          <p:cNvPr id="4" name="Question 4">
            <a:hlinkClick r:id="" action="ppaction://media"/>
            <a:extLst>
              <a:ext uri="{FF2B5EF4-FFF2-40B4-BE49-F238E27FC236}">
                <a16:creationId xmlns:a16="http://schemas.microsoft.com/office/drawing/2014/main" id="{C0C4FAE2-7504-1643-63C8-C8B214278B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9442" y="1884933"/>
            <a:ext cx="2987494" cy="30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9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A5CCB5-EF7C-48C3-B6DF-ADC1771C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CCC9E2-3000-4D65-A607-D2D2A37CA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250D6C2-D9D4-4A9F-87A3-8EBB72794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A621299-817D-46DA-9048-2E0A16D4C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F8D7E4E-4190-4BB5-A1AA-20610B2C5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FB6299-378D-4A25-91E6-9C6E0A309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ECD26A0-ED75-4BE4-BFEC-885CBEDB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459E0DD-85B6-45C6-8D5E-8E494E947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4D381D-8077-4635-82B6-CA7E6160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58017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3F8D64C-15FA-42D6-AB21-7FB17F831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C8DDD52-FBB2-4634-B9F8-A341CDE10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662176-9EC5-3D06-A9CE-51C542D0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err="1">
                <a:solidFill>
                  <a:srgbClr val="FFFFFF"/>
                </a:solidFill>
              </a:rPr>
              <a:t>Réponse</a:t>
            </a:r>
            <a:r>
              <a:rPr lang="en-US">
                <a:solidFill>
                  <a:srgbClr val="FFFFFF"/>
                </a:solidFill>
              </a:rPr>
              <a:t> et </a:t>
            </a:r>
            <a:r>
              <a:rPr lang="en-US" err="1">
                <a:solidFill>
                  <a:srgbClr val="FFFFFF"/>
                </a:solidFill>
              </a:rPr>
              <a:t>complément</a:t>
            </a:r>
            <a:r>
              <a:rPr lang="en-US">
                <a:solidFill>
                  <a:srgbClr val="FFFFFF"/>
                </a:solidFill>
              </a:rPr>
              <a:t> 4</a:t>
            </a:r>
          </a:p>
        </p:txBody>
      </p:sp>
      <p:pic>
        <p:nvPicPr>
          <p:cNvPr id="4" name="Commentaire question 4 ">
            <a:hlinkClick r:id="" action="ppaction://media"/>
            <a:extLst>
              <a:ext uri="{FF2B5EF4-FFF2-40B4-BE49-F238E27FC236}">
                <a16:creationId xmlns:a16="http://schemas.microsoft.com/office/drawing/2014/main" id="{2DCCF146-938C-6E8E-9D89-CFC76936FA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9441" y="1899310"/>
            <a:ext cx="2987495" cy="304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A5CCB5-EF7C-48C3-B6DF-ADC1771C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CCC9E2-3000-4D65-A607-D2D2A37CA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250D6C2-D9D4-4A9F-87A3-8EBB72794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A621299-817D-46DA-9048-2E0A16D4C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F8D7E4E-4190-4BB5-A1AA-20610B2C5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FB6299-378D-4A25-91E6-9C6E0A309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ECD26A0-ED75-4BE4-BFEC-885CBEDB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459E0DD-85B6-45C6-8D5E-8E494E947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4D381D-8077-4635-82B6-CA7E6160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58017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3F8D64C-15FA-42D6-AB21-7FB17F831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C8DDD52-FBB2-4634-B9F8-A341CDE10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662176-9EC5-3D06-A9CE-51C542D0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 5</a:t>
            </a:r>
          </a:p>
        </p:txBody>
      </p:sp>
      <p:pic>
        <p:nvPicPr>
          <p:cNvPr id="4" name="Question 5">
            <a:hlinkClick r:id="" action="ppaction://media"/>
            <a:extLst>
              <a:ext uri="{FF2B5EF4-FFF2-40B4-BE49-F238E27FC236}">
                <a16:creationId xmlns:a16="http://schemas.microsoft.com/office/drawing/2014/main" id="{4687FF23-9138-6EFE-4707-E7BC68F490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8196" y="1928064"/>
            <a:ext cx="2915608" cy="298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A5CCB5-EF7C-48C3-B6DF-ADC1771C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CCC9E2-3000-4D65-A607-D2D2A37CA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250D6C2-D9D4-4A9F-87A3-8EBB72794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A621299-817D-46DA-9048-2E0A16D4C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F8D7E4E-4190-4BB5-A1AA-20610B2C5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FB6299-378D-4A25-91E6-9C6E0A309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ECD26A0-ED75-4BE4-BFEC-885CBEDB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459E0DD-85B6-45C6-8D5E-8E494E947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4D381D-8077-4635-82B6-CA7E6160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58017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3F8D64C-15FA-42D6-AB21-7FB17F831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C8DDD52-FBB2-4634-B9F8-A341CDE10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662176-9EC5-3D06-A9CE-51C542D0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err="1">
                <a:solidFill>
                  <a:srgbClr val="FFFFFF"/>
                </a:solidFill>
              </a:rPr>
              <a:t>Réponse</a:t>
            </a:r>
            <a:r>
              <a:rPr lang="en-US">
                <a:solidFill>
                  <a:srgbClr val="FFFFFF"/>
                </a:solidFill>
              </a:rPr>
              <a:t> et </a:t>
            </a:r>
            <a:r>
              <a:rPr lang="en-US" err="1">
                <a:solidFill>
                  <a:srgbClr val="FFFFFF"/>
                </a:solidFill>
              </a:rPr>
              <a:t>complément</a:t>
            </a:r>
            <a:r>
              <a:rPr lang="en-US">
                <a:solidFill>
                  <a:srgbClr val="FFFFFF"/>
                </a:solidFill>
              </a:rPr>
              <a:t> 5</a:t>
            </a:r>
          </a:p>
        </p:txBody>
      </p:sp>
      <p:pic>
        <p:nvPicPr>
          <p:cNvPr id="4" name="Commentaire question 5">
            <a:hlinkClick r:id="" action="ppaction://media"/>
            <a:extLst>
              <a:ext uri="{FF2B5EF4-FFF2-40B4-BE49-F238E27FC236}">
                <a16:creationId xmlns:a16="http://schemas.microsoft.com/office/drawing/2014/main" id="{F15F9785-0B59-04E1-4722-D824139BD8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08799" y="1813046"/>
            <a:ext cx="3174401" cy="32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6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A5CCB5-EF7C-48C3-B6DF-ADC1771C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CCC9E2-3000-4D65-A607-D2D2A37CA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250D6C2-D9D4-4A9F-87A3-8EBB72794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A621299-817D-46DA-9048-2E0A16D4C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F8D7E4E-4190-4BB5-A1AA-20610B2C5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FB6299-378D-4A25-91E6-9C6E0A309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ECD26A0-ED75-4BE4-BFEC-885CBEDB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459E0DD-85B6-45C6-8D5E-8E494E947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4D381D-8077-4635-82B6-CA7E6160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58017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3F8D64C-15FA-42D6-AB21-7FB17F831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C8DDD52-FBB2-4634-B9F8-A341CDE10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662176-9EC5-3D06-A9CE-51C542D0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err="1">
                <a:solidFill>
                  <a:srgbClr val="FFFFFF"/>
                </a:solidFill>
              </a:rPr>
              <a:t>C'est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fini</a:t>
            </a:r>
            <a:r>
              <a:rPr lang="en-US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1B47D-F0BF-D6AA-7011-DA24C10D6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7985"/>
            <a:ext cx="10839535" cy="46140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Merci </a:t>
            </a:r>
            <a:r>
              <a:rPr lang="en-US" sz="2200" err="1">
                <a:solidFill>
                  <a:srgbClr val="FFFFFF"/>
                </a:solidFill>
              </a:rPr>
              <a:t>d'avoir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participé</a:t>
            </a:r>
            <a:r>
              <a:rPr lang="en-US" sz="2200">
                <a:solidFill>
                  <a:srgbClr val="FFFFFF"/>
                </a:solidFill>
              </a:rPr>
              <a:t> à </a:t>
            </a:r>
            <a:r>
              <a:rPr lang="en-US" sz="2200" err="1">
                <a:solidFill>
                  <a:srgbClr val="FFFFFF"/>
                </a:solidFill>
              </a:rPr>
              <a:t>notre</a:t>
            </a:r>
            <a:r>
              <a:rPr lang="en-US" sz="2200">
                <a:solidFill>
                  <a:srgbClr val="FFFFFF"/>
                </a:solidFill>
              </a:rPr>
              <a:t> petit jeu! </a:t>
            </a:r>
          </a:p>
          <a:p>
            <a:endParaRPr lang="en-US" sz="2200">
              <a:solidFill>
                <a:srgbClr val="FFFFFF"/>
              </a:solidFill>
            </a:endParaRPr>
          </a:p>
          <a:p>
            <a:r>
              <a:rPr lang="en-US" sz="2200">
                <a:solidFill>
                  <a:srgbClr val="FFFFFF"/>
                </a:solidFill>
              </a:rPr>
              <a:t>Comme </a:t>
            </a:r>
            <a:r>
              <a:rPr lang="en-US" sz="2200" err="1">
                <a:solidFill>
                  <a:srgbClr val="FFFFFF"/>
                </a:solidFill>
              </a:rPr>
              <a:t>vous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l'avez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sûrement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constaté</a:t>
            </a:r>
            <a:r>
              <a:rPr lang="en-US" sz="2200">
                <a:solidFill>
                  <a:srgbClr val="FFFFFF"/>
                </a:solidFill>
              </a:rPr>
              <a:t>, </a:t>
            </a:r>
            <a:r>
              <a:rPr lang="en-US" sz="2200" err="1">
                <a:solidFill>
                  <a:srgbClr val="FFFFFF"/>
                </a:solidFill>
              </a:rPr>
              <a:t>vous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trouvez</a:t>
            </a:r>
            <a:r>
              <a:rPr lang="en-US" sz="2200">
                <a:solidFill>
                  <a:srgbClr val="FFFFFF"/>
                </a:solidFill>
              </a:rPr>
              <a:t> la </a:t>
            </a:r>
            <a:r>
              <a:rPr lang="en-US" sz="2200" err="1">
                <a:solidFill>
                  <a:srgbClr val="FFFFFF"/>
                </a:solidFill>
              </a:rPr>
              <a:t>plupart</a:t>
            </a:r>
            <a:r>
              <a:rPr lang="en-US" sz="2200">
                <a:solidFill>
                  <a:srgbClr val="FFFFFF"/>
                </a:solidFill>
              </a:rPr>
              <a:t> des </a:t>
            </a:r>
            <a:r>
              <a:rPr lang="en-US" sz="2200" err="1">
                <a:solidFill>
                  <a:srgbClr val="FFFFFF"/>
                </a:solidFill>
              </a:rPr>
              <a:t>réponses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en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lisant</a:t>
            </a:r>
            <a:r>
              <a:rPr lang="en-US" sz="2200">
                <a:solidFill>
                  <a:srgbClr val="FFFFFF"/>
                </a:solidFill>
              </a:rPr>
              <a:t> les </a:t>
            </a:r>
            <a:r>
              <a:rPr lang="en-US" sz="2200" err="1">
                <a:solidFill>
                  <a:srgbClr val="FFFFFF"/>
                </a:solidFill>
              </a:rPr>
              <a:t>panneaux</a:t>
            </a:r>
            <a:r>
              <a:rPr lang="en-US" sz="2200">
                <a:solidFill>
                  <a:srgbClr val="FFFFFF"/>
                </a:solidFill>
              </a:rPr>
              <a:t> et </a:t>
            </a:r>
            <a:r>
              <a:rPr lang="en-US" sz="2200" err="1">
                <a:solidFill>
                  <a:srgbClr val="FFFFFF"/>
                </a:solidFill>
              </a:rPr>
              <a:t>en</a:t>
            </a:r>
            <a:r>
              <a:rPr lang="en-US" sz="2200">
                <a:solidFill>
                  <a:srgbClr val="FFFFFF"/>
                </a:solidFill>
              </a:rPr>
              <a:t> observant tout </a:t>
            </a:r>
            <a:r>
              <a:rPr lang="en-US" sz="2200" err="1">
                <a:solidFill>
                  <a:srgbClr val="FFFFFF"/>
                </a:solidFill>
              </a:rPr>
              <a:t>autour</a:t>
            </a:r>
            <a:r>
              <a:rPr lang="en-US" sz="2200">
                <a:solidFill>
                  <a:srgbClr val="FFFFFF"/>
                </a:solidFill>
              </a:rPr>
              <a:t> de </a:t>
            </a:r>
            <a:r>
              <a:rPr lang="en-US" sz="2200" err="1">
                <a:solidFill>
                  <a:srgbClr val="FFFFFF"/>
                </a:solidFill>
              </a:rPr>
              <a:t>vous</a:t>
            </a:r>
            <a:r>
              <a:rPr lang="en-US" sz="2200">
                <a:solidFill>
                  <a:srgbClr val="FFFFFF"/>
                </a:solidFill>
              </a:rPr>
              <a:t>.</a:t>
            </a:r>
          </a:p>
          <a:p>
            <a:endParaRPr lang="en-US" sz="2200">
              <a:solidFill>
                <a:srgbClr val="FFFFFF"/>
              </a:solidFill>
            </a:endParaRPr>
          </a:p>
          <a:p>
            <a:r>
              <a:rPr lang="en-US" sz="2200">
                <a:solidFill>
                  <a:srgbClr val="FFFFFF"/>
                </a:solidFill>
              </a:rPr>
              <a:t>Bonne suite de </a:t>
            </a:r>
            <a:r>
              <a:rPr lang="en-US" sz="2200" err="1">
                <a:solidFill>
                  <a:srgbClr val="FFFFFF"/>
                </a:solidFill>
              </a:rPr>
              <a:t>parcours</a:t>
            </a:r>
            <a:r>
              <a:rPr lang="en-US" sz="2200">
                <a:solidFill>
                  <a:srgbClr val="FFFFFF"/>
                </a:solidFill>
              </a:rPr>
              <a:t>, on </a:t>
            </a:r>
            <a:r>
              <a:rPr lang="en-US" sz="2200" err="1">
                <a:solidFill>
                  <a:srgbClr val="FFFFFF"/>
                </a:solidFill>
              </a:rPr>
              <a:t>espère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vous</a:t>
            </a:r>
            <a:r>
              <a:rPr lang="en-US" sz="2200">
                <a:solidFill>
                  <a:srgbClr val="FFFFFF"/>
                </a:solidFill>
              </a:rPr>
              <a:t> revoir </a:t>
            </a:r>
            <a:r>
              <a:rPr lang="en-US" sz="2200" err="1">
                <a:solidFill>
                  <a:srgbClr val="FFFFFF"/>
                </a:solidFill>
              </a:rPr>
              <a:t>bientôt</a:t>
            </a:r>
            <a:r>
              <a:rPr lang="en-US" sz="2200">
                <a:solidFill>
                  <a:srgbClr val="FFFFFF"/>
                </a:solidFill>
              </a:rPr>
              <a:t>! </a:t>
            </a:r>
          </a:p>
        </p:txBody>
      </p:sp>
    </p:spTree>
    <p:extLst>
      <p:ext uri="{BB962C8B-B14F-4D97-AF65-F5344CB8AC3E}">
        <p14:creationId xmlns:p14="http://schemas.microsoft.com/office/powerpoint/2010/main" val="17419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45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1267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6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82874" y="1998531"/>
            <a:ext cx="6960759" cy="284967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fr-FR" sz="6600">
                <a:solidFill>
                  <a:srgbClr val="FFFFFF"/>
                </a:solidFill>
              </a:rPr>
              <a:t>Questionnaire sur nos buttes et notre spirale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92146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9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A5CCB5-EF7C-48C3-B6DF-ADC1771C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CCC9E2-3000-4D65-A607-D2D2A37CA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250D6C2-D9D4-4A9F-87A3-8EBB72794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A621299-817D-46DA-9048-2E0A16D4C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F8D7E4E-4190-4BB5-A1AA-20610B2C5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FB6299-378D-4A25-91E6-9C6E0A309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ECD26A0-ED75-4BE4-BFEC-885CBEDB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459E0DD-85B6-45C6-8D5E-8E494E947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4D381D-8077-4635-82B6-CA7E6160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58017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3F8D64C-15FA-42D6-AB21-7FB17F831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C8DDD52-FBB2-4634-B9F8-A341CDE10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662176-9EC5-3D06-A9CE-51C542D0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err="1">
                <a:solidFill>
                  <a:srgbClr val="FFFFFF"/>
                </a:solidFill>
              </a:rPr>
              <a:t>Informations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avant</a:t>
            </a:r>
            <a:r>
              <a:rPr lang="en-US">
                <a:solidFill>
                  <a:srgbClr val="FFFFFF"/>
                </a:solidFill>
              </a:rPr>
              <a:t> de commencer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1B47D-F0BF-D6AA-7011-DA24C10D6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7985"/>
            <a:ext cx="10839535" cy="46140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Bonjour et </a:t>
            </a:r>
            <a:r>
              <a:rPr lang="en-US" sz="2200" err="1">
                <a:solidFill>
                  <a:srgbClr val="FFFFFF"/>
                </a:solidFill>
              </a:rPr>
              <a:t>bienvenue</a:t>
            </a:r>
            <a:r>
              <a:rPr lang="en-US" sz="2200">
                <a:solidFill>
                  <a:srgbClr val="FFFFFF"/>
                </a:solidFill>
              </a:rPr>
              <a:t> dans </a:t>
            </a:r>
            <a:r>
              <a:rPr lang="en-US" sz="2200" err="1">
                <a:solidFill>
                  <a:srgbClr val="FFFFFF"/>
                </a:solidFill>
              </a:rPr>
              <a:t>notre</a:t>
            </a:r>
            <a:r>
              <a:rPr lang="en-US" sz="2200">
                <a:solidFill>
                  <a:srgbClr val="FFFFFF"/>
                </a:solidFill>
              </a:rPr>
              <a:t> questionnaire!</a:t>
            </a:r>
            <a:endParaRPr lang="en-US" sz="2200"/>
          </a:p>
          <a:p>
            <a:endParaRPr lang="en-US" sz="2200">
              <a:solidFill>
                <a:srgbClr val="FFFFFF"/>
              </a:solidFill>
            </a:endParaRPr>
          </a:p>
          <a:p>
            <a:r>
              <a:rPr lang="en-US" sz="2200">
                <a:solidFill>
                  <a:srgbClr val="FFFFFF"/>
                </a:solidFill>
              </a:rPr>
              <a:t>Sur </a:t>
            </a:r>
            <a:r>
              <a:rPr lang="en-US" sz="2200" err="1">
                <a:solidFill>
                  <a:srgbClr val="FFFFFF"/>
                </a:solidFill>
              </a:rPr>
              <a:t>chaque</a:t>
            </a:r>
            <a:r>
              <a:rPr lang="en-US" sz="2200">
                <a:solidFill>
                  <a:srgbClr val="FFFFFF"/>
                </a:solidFill>
              </a:rPr>
              <a:t> diapositive, </a:t>
            </a:r>
            <a:r>
              <a:rPr lang="en-US" sz="2200" err="1">
                <a:solidFill>
                  <a:srgbClr val="FFFFFF"/>
                </a:solidFill>
              </a:rPr>
              <a:t>vous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trouverez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une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piste</a:t>
            </a:r>
            <a:r>
              <a:rPr lang="en-US" sz="2200">
                <a:solidFill>
                  <a:srgbClr val="FFFFFF"/>
                </a:solidFill>
              </a:rPr>
              <a:t> audio à </a:t>
            </a:r>
            <a:r>
              <a:rPr lang="en-US" sz="2200" err="1">
                <a:solidFill>
                  <a:srgbClr val="FFFFFF"/>
                </a:solidFill>
              </a:rPr>
              <a:t>écouter</a:t>
            </a:r>
            <a:r>
              <a:rPr lang="en-US" sz="2200">
                <a:solidFill>
                  <a:srgbClr val="FFFFFF"/>
                </a:solidFill>
              </a:rPr>
              <a:t>. </a:t>
            </a:r>
            <a:r>
              <a:rPr lang="en-US" sz="2200" err="1">
                <a:solidFill>
                  <a:srgbClr val="FFFFFF"/>
                </a:solidFill>
              </a:rPr>
              <a:t>Appuyez</a:t>
            </a:r>
            <a:r>
              <a:rPr lang="en-US" sz="2200">
                <a:solidFill>
                  <a:srgbClr val="FFFFFF"/>
                </a:solidFill>
              </a:rPr>
              <a:t> sur le bouton play     sous </a:t>
            </a:r>
            <a:r>
              <a:rPr lang="en-US" sz="2200" err="1">
                <a:solidFill>
                  <a:srgbClr val="FFFFFF"/>
                </a:solidFill>
              </a:rPr>
              <a:t>l'audio</a:t>
            </a:r>
            <a:r>
              <a:rPr lang="en-US" sz="2200">
                <a:solidFill>
                  <a:srgbClr val="FFFFFF"/>
                </a:solidFill>
              </a:rPr>
              <a:t> à gauche pour </a:t>
            </a:r>
            <a:r>
              <a:rPr lang="en-US" sz="2200" err="1">
                <a:solidFill>
                  <a:srgbClr val="FFFFFF"/>
                </a:solidFill>
              </a:rPr>
              <a:t>pouvoir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l'entendre</a:t>
            </a:r>
            <a:r>
              <a:rPr lang="en-US" sz="2200">
                <a:solidFill>
                  <a:srgbClr val="FFFFFF"/>
                </a:solidFill>
              </a:rPr>
              <a:t>.</a:t>
            </a:r>
          </a:p>
          <a:p>
            <a:endParaRPr lang="en-US" sz="2200">
              <a:solidFill>
                <a:srgbClr val="FFFFFF"/>
              </a:solidFill>
            </a:endParaRPr>
          </a:p>
          <a:p>
            <a:r>
              <a:rPr lang="en-US" sz="2200">
                <a:solidFill>
                  <a:srgbClr val="FFFFFF"/>
                </a:solidFill>
              </a:rPr>
              <a:t>Sur les diapositives de questions, </a:t>
            </a:r>
            <a:r>
              <a:rPr lang="en-US" sz="2200" err="1">
                <a:solidFill>
                  <a:srgbClr val="FFFFFF"/>
                </a:solidFill>
              </a:rPr>
              <a:t>commencez</a:t>
            </a:r>
            <a:r>
              <a:rPr lang="en-US" sz="2200">
                <a:solidFill>
                  <a:srgbClr val="FFFFFF"/>
                </a:solidFill>
              </a:rPr>
              <a:t> par </a:t>
            </a:r>
            <a:r>
              <a:rPr lang="en-US" sz="2200" err="1">
                <a:solidFill>
                  <a:srgbClr val="FFFFFF"/>
                </a:solidFill>
              </a:rPr>
              <a:t>écouter</a:t>
            </a:r>
            <a:r>
              <a:rPr lang="en-US" sz="2200">
                <a:solidFill>
                  <a:srgbClr val="FFFFFF"/>
                </a:solidFill>
              </a:rPr>
              <a:t> la question, </a:t>
            </a:r>
            <a:r>
              <a:rPr lang="en-US" sz="2200" err="1">
                <a:solidFill>
                  <a:srgbClr val="FFFFFF"/>
                </a:solidFill>
              </a:rPr>
              <a:t>puis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profitez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d'y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réfléchir</a:t>
            </a:r>
            <a:r>
              <a:rPr lang="en-US" sz="2200">
                <a:solidFill>
                  <a:srgbClr val="FFFFFF"/>
                </a:solidFill>
              </a:rPr>
              <a:t> et/</a:t>
            </a:r>
            <a:r>
              <a:rPr lang="en-US" sz="2200" err="1">
                <a:solidFill>
                  <a:srgbClr val="FFFFFF"/>
                </a:solidFill>
              </a:rPr>
              <a:t>ou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d'en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discuter</a:t>
            </a:r>
            <a:r>
              <a:rPr lang="en-US" sz="2200">
                <a:solidFill>
                  <a:srgbClr val="FFFFFF"/>
                </a:solidFill>
              </a:rPr>
              <a:t>. </a:t>
            </a:r>
            <a:r>
              <a:rPr lang="en-US" sz="2200" err="1">
                <a:solidFill>
                  <a:srgbClr val="FFFFFF"/>
                </a:solidFill>
              </a:rPr>
              <a:t>Lorsque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vous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avez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une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réponse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en</a:t>
            </a:r>
            <a:r>
              <a:rPr lang="en-US" sz="2200">
                <a:solidFill>
                  <a:srgbClr val="FFFFFF"/>
                </a:solidFill>
              </a:rPr>
              <a:t> tête, </a:t>
            </a:r>
            <a:r>
              <a:rPr lang="en-US" sz="2200" err="1">
                <a:solidFill>
                  <a:srgbClr val="FFFFFF"/>
                </a:solidFill>
              </a:rPr>
              <a:t>passez</a:t>
            </a:r>
            <a:r>
              <a:rPr lang="en-US" sz="2200">
                <a:solidFill>
                  <a:srgbClr val="FFFFFF"/>
                </a:solidFill>
              </a:rPr>
              <a:t> à la diapositive </a:t>
            </a:r>
            <a:r>
              <a:rPr lang="en-US" sz="2200" err="1">
                <a:solidFill>
                  <a:srgbClr val="FFFFFF"/>
                </a:solidFill>
              </a:rPr>
              <a:t>suivante</a:t>
            </a:r>
            <a:r>
              <a:rPr lang="en-US" sz="2200">
                <a:solidFill>
                  <a:srgbClr val="FFFFFF"/>
                </a:solidFill>
              </a:rPr>
              <a:t>.</a:t>
            </a:r>
          </a:p>
          <a:p>
            <a:endParaRPr lang="en-US" sz="2200">
              <a:solidFill>
                <a:srgbClr val="FFFFFF"/>
              </a:solidFill>
            </a:endParaRPr>
          </a:p>
          <a:p>
            <a:r>
              <a:rPr lang="en-US" sz="2200">
                <a:solidFill>
                  <a:srgbClr val="FFFFFF"/>
                </a:solidFill>
              </a:rPr>
              <a:t>Vous </a:t>
            </a:r>
            <a:r>
              <a:rPr lang="en-US" sz="2200" err="1">
                <a:solidFill>
                  <a:srgbClr val="FFFFFF"/>
                </a:solidFill>
              </a:rPr>
              <a:t>trouverez</a:t>
            </a:r>
            <a:r>
              <a:rPr lang="en-US" sz="2200">
                <a:solidFill>
                  <a:srgbClr val="FFFFFF"/>
                </a:solidFill>
              </a:rPr>
              <a:t> ensuite la </a:t>
            </a:r>
            <a:r>
              <a:rPr lang="en-US" sz="2200" err="1">
                <a:solidFill>
                  <a:srgbClr val="FFFFFF"/>
                </a:solidFill>
              </a:rPr>
              <a:t>réponse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ainsi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qu'un</a:t>
            </a:r>
            <a:r>
              <a:rPr lang="en-US" sz="2200">
                <a:solidFill>
                  <a:srgbClr val="FFFFFF"/>
                </a:solidFill>
              </a:rPr>
              <a:t> </a:t>
            </a:r>
            <a:r>
              <a:rPr lang="en-US" sz="2200" err="1">
                <a:solidFill>
                  <a:srgbClr val="FFFFFF"/>
                </a:solidFill>
              </a:rPr>
              <a:t>complément</a:t>
            </a:r>
            <a:r>
              <a:rPr lang="en-US" sz="2200">
                <a:solidFill>
                  <a:srgbClr val="FFFFFF"/>
                </a:solidFill>
              </a:rPr>
              <a:t>.</a:t>
            </a:r>
          </a:p>
          <a:p>
            <a:endParaRPr lang="en-US" sz="2200">
              <a:solidFill>
                <a:srgbClr val="FFFFFF"/>
              </a:solidFill>
            </a:endParaRPr>
          </a:p>
          <a:p>
            <a:r>
              <a:rPr lang="en-US" sz="2200">
                <a:solidFill>
                  <a:srgbClr val="FFFFFF"/>
                </a:solidFill>
              </a:rPr>
              <a:t>Bon jeu!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17E294D-FDCA-8748-471C-D1770765ACBC}"/>
              </a:ext>
            </a:extLst>
          </p:cNvPr>
          <p:cNvSpPr/>
          <p:nvPr/>
        </p:nvSpPr>
        <p:spPr>
          <a:xfrm rot="5280000">
            <a:off x="2688174" y="2963299"/>
            <a:ext cx="240631" cy="120316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3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A5CCB5-EF7C-48C3-B6DF-ADC1771C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CCC9E2-3000-4D65-A607-D2D2A37CA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250D6C2-D9D4-4A9F-87A3-8EBB72794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A621299-817D-46DA-9048-2E0A16D4C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F8D7E4E-4190-4BB5-A1AA-20610B2C5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FB6299-378D-4A25-91E6-9C6E0A309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ECD26A0-ED75-4BE4-BFEC-885CBEDB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459E0DD-85B6-45C6-8D5E-8E494E947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4D381D-8077-4635-82B6-CA7E6160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58017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3F8D64C-15FA-42D6-AB21-7FB17F831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C8DDD52-FBB2-4634-B9F8-A341CDE10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3D1898-7E86-93DB-B910-595E73D9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 1</a:t>
            </a:r>
          </a:p>
        </p:txBody>
      </p:sp>
      <p:pic>
        <p:nvPicPr>
          <p:cNvPr id="4" name="Question 1">
            <a:hlinkClick r:id="" action="ppaction://media"/>
            <a:extLst>
              <a:ext uri="{FF2B5EF4-FFF2-40B4-BE49-F238E27FC236}">
                <a16:creationId xmlns:a16="http://schemas.microsoft.com/office/drawing/2014/main" id="{2CDF96DF-703D-515B-A360-F14D93628A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8197" y="1985574"/>
            <a:ext cx="2929985" cy="28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4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A5CCB5-EF7C-48C3-B6DF-ADC1771C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CCC9E2-3000-4D65-A607-D2D2A37CA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250D6C2-D9D4-4A9F-87A3-8EBB72794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A621299-817D-46DA-9048-2E0A16D4C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F8D7E4E-4190-4BB5-A1AA-20610B2C5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FB6299-378D-4A25-91E6-9C6E0A309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ECD26A0-ED75-4BE4-BFEC-885CBEDB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459E0DD-85B6-45C6-8D5E-8E494E947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4D381D-8077-4635-82B6-CA7E6160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58017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3F8D64C-15FA-42D6-AB21-7FB17F831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C8DDD52-FBB2-4634-B9F8-A341CDE10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3D1898-7E86-93DB-B910-595E73D9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err="1">
                <a:solidFill>
                  <a:srgbClr val="FFFFFF"/>
                </a:solidFill>
              </a:rPr>
              <a:t>Réponse</a:t>
            </a:r>
            <a:r>
              <a:rPr lang="en-US">
                <a:solidFill>
                  <a:srgbClr val="FFFFFF"/>
                </a:solidFill>
              </a:rPr>
              <a:t> et </a:t>
            </a:r>
            <a:r>
              <a:rPr lang="en-US" err="1">
                <a:solidFill>
                  <a:srgbClr val="FFFFFF"/>
                </a:solidFill>
              </a:rPr>
              <a:t>complément</a:t>
            </a:r>
            <a:r>
              <a:rPr lang="en-US">
                <a:solidFill>
                  <a:srgbClr val="FFFFFF"/>
                </a:solidFill>
              </a:rPr>
              <a:t> 1</a:t>
            </a:r>
          </a:p>
        </p:txBody>
      </p:sp>
      <p:pic>
        <p:nvPicPr>
          <p:cNvPr id="4" name="Commentaire question 1">
            <a:hlinkClick r:id="" action="ppaction://media"/>
            <a:extLst>
              <a:ext uri="{FF2B5EF4-FFF2-40B4-BE49-F238E27FC236}">
                <a16:creationId xmlns:a16="http://schemas.microsoft.com/office/drawing/2014/main" id="{1884E21E-4C22-4933-ADE7-BD68453ABE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8197" y="1971197"/>
            <a:ext cx="2915607" cy="290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A5CCB5-EF7C-48C3-B6DF-ADC1771C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CCC9E2-3000-4D65-A607-D2D2A37CA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250D6C2-D9D4-4A9F-87A3-8EBB72794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A621299-817D-46DA-9048-2E0A16D4C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F8D7E4E-4190-4BB5-A1AA-20610B2C5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FB6299-378D-4A25-91E6-9C6E0A309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ECD26A0-ED75-4BE4-BFEC-885CBEDB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459E0DD-85B6-45C6-8D5E-8E494E947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4D381D-8077-4635-82B6-CA7E6160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58017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3F8D64C-15FA-42D6-AB21-7FB17F831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C8DDD52-FBB2-4634-B9F8-A341CDE10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3D1898-7E86-93DB-B910-595E73D9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 2</a:t>
            </a:r>
          </a:p>
        </p:txBody>
      </p:sp>
      <p:pic>
        <p:nvPicPr>
          <p:cNvPr id="4" name="Question 2">
            <a:hlinkClick r:id="" action="ppaction://media"/>
            <a:extLst>
              <a:ext uri="{FF2B5EF4-FFF2-40B4-BE49-F238E27FC236}">
                <a16:creationId xmlns:a16="http://schemas.microsoft.com/office/drawing/2014/main" id="{E3D4591E-00BC-DC9D-195E-A4F1E9E8AE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23820" y="1942442"/>
            <a:ext cx="2958739" cy="29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7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A5CCB5-EF7C-48C3-B6DF-ADC1771C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CCC9E2-3000-4D65-A607-D2D2A37CA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250D6C2-D9D4-4A9F-87A3-8EBB72794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A621299-817D-46DA-9048-2E0A16D4C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F8D7E4E-4190-4BB5-A1AA-20610B2C5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FB6299-378D-4A25-91E6-9C6E0A309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ECD26A0-ED75-4BE4-BFEC-885CBEDB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459E0DD-85B6-45C6-8D5E-8E494E947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4D381D-8077-4635-82B6-CA7E6160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58017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3F8D64C-15FA-42D6-AB21-7FB17F831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C8DDD52-FBB2-4634-B9F8-A341CDE10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3D1898-7E86-93DB-B910-595E73D9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err="1">
                <a:solidFill>
                  <a:srgbClr val="FFFFFF"/>
                </a:solidFill>
              </a:rPr>
              <a:t>Réponse</a:t>
            </a:r>
            <a:r>
              <a:rPr lang="en-US">
                <a:solidFill>
                  <a:srgbClr val="FFFFFF"/>
                </a:solidFill>
              </a:rPr>
              <a:t> et </a:t>
            </a:r>
            <a:r>
              <a:rPr lang="en-US" err="1">
                <a:solidFill>
                  <a:srgbClr val="FFFFFF"/>
                </a:solidFill>
              </a:rPr>
              <a:t>complément</a:t>
            </a:r>
            <a:r>
              <a:rPr lang="en-US">
                <a:solidFill>
                  <a:srgbClr val="FFFFFF"/>
                </a:solidFill>
              </a:rPr>
              <a:t> 2</a:t>
            </a:r>
          </a:p>
        </p:txBody>
      </p:sp>
      <p:pic>
        <p:nvPicPr>
          <p:cNvPr id="4" name="Commentaire question 2">
            <a:hlinkClick r:id="" action="ppaction://media"/>
            <a:extLst>
              <a:ext uri="{FF2B5EF4-FFF2-40B4-BE49-F238E27FC236}">
                <a16:creationId xmlns:a16="http://schemas.microsoft.com/office/drawing/2014/main" id="{4B7D88FE-C8F3-5916-9164-316EE80A80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23819" y="1971196"/>
            <a:ext cx="2944363" cy="290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0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A5CCB5-EF7C-48C3-B6DF-ADC1771C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CCC9E2-3000-4D65-A607-D2D2A37CA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250D6C2-D9D4-4A9F-87A3-8EBB72794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A621299-817D-46DA-9048-2E0A16D4C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F8D7E4E-4190-4BB5-A1AA-20610B2C5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FB6299-378D-4A25-91E6-9C6E0A309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ECD26A0-ED75-4BE4-BFEC-885CBEDB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459E0DD-85B6-45C6-8D5E-8E494E947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4D381D-8077-4635-82B6-CA7E6160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58017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3F8D64C-15FA-42D6-AB21-7FB17F831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C8DDD52-FBB2-4634-B9F8-A341CDE10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3D1898-7E86-93DB-B910-595E73D9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 3</a:t>
            </a:r>
          </a:p>
        </p:txBody>
      </p:sp>
      <p:pic>
        <p:nvPicPr>
          <p:cNvPr id="4" name="Question 3">
            <a:hlinkClick r:id="" action="ppaction://media"/>
            <a:extLst>
              <a:ext uri="{FF2B5EF4-FFF2-40B4-BE49-F238E27FC236}">
                <a16:creationId xmlns:a16="http://schemas.microsoft.com/office/drawing/2014/main" id="{4C611110-6919-3449-6392-D08A924041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8196" y="1928065"/>
            <a:ext cx="2915608" cy="29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9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A5CCB5-EF7C-48C3-B6DF-ADC1771C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CCC9E2-3000-4D65-A607-D2D2A37CA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250D6C2-D9D4-4A9F-87A3-8EBB72794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A621299-817D-46DA-9048-2E0A16D4C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F8D7E4E-4190-4BB5-A1AA-20610B2C5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FB6299-378D-4A25-91E6-9C6E0A309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ECD26A0-ED75-4BE4-BFEC-885CBEDB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459E0DD-85B6-45C6-8D5E-8E494E947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4D381D-8077-4635-82B6-CA7E6160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58017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3F8D64C-15FA-42D6-AB21-7FB17F831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C8DDD52-FBB2-4634-B9F8-A341CDE10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662176-9EC5-3D06-A9CE-51C542D0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err="1">
                <a:solidFill>
                  <a:srgbClr val="FFFFFF"/>
                </a:solidFill>
              </a:rPr>
              <a:t>Réponse</a:t>
            </a:r>
            <a:r>
              <a:rPr lang="en-US">
                <a:solidFill>
                  <a:srgbClr val="FFFFFF"/>
                </a:solidFill>
              </a:rPr>
              <a:t> et </a:t>
            </a:r>
            <a:r>
              <a:rPr lang="en-US" err="1">
                <a:solidFill>
                  <a:srgbClr val="FFFFFF"/>
                </a:solidFill>
              </a:rPr>
              <a:t>complément</a:t>
            </a:r>
            <a:r>
              <a:rPr lang="en-US">
                <a:solidFill>
                  <a:srgbClr val="FFFFFF"/>
                </a:solidFill>
              </a:rPr>
              <a:t> 3</a:t>
            </a:r>
          </a:p>
        </p:txBody>
      </p:sp>
      <p:pic>
        <p:nvPicPr>
          <p:cNvPr id="4" name="Commentaire question 3">
            <a:hlinkClick r:id="" action="ppaction://media"/>
            <a:extLst>
              <a:ext uri="{FF2B5EF4-FFF2-40B4-BE49-F238E27FC236}">
                <a16:creationId xmlns:a16="http://schemas.microsoft.com/office/drawing/2014/main" id="{FC7C727F-E2B9-1784-0C64-E9A0A9D3C5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9441" y="1827423"/>
            <a:ext cx="2987495" cy="318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183</Words>
  <Application>Microsoft Macintosh PowerPoint</Application>
  <PresentationFormat>Grand écran</PresentationFormat>
  <Paragraphs>30</Paragraphs>
  <Slides>14</Slides>
  <Notes>2</Notes>
  <HiddenSlides>0</HiddenSlides>
  <MMClips>10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Facette</vt:lpstr>
      <vt:lpstr>Présentation PowerPoint</vt:lpstr>
      <vt:lpstr>Questionnaire sur nos buttes et notre spirale</vt:lpstr>
      <vt:lpstr>Informations avant de commencer</vt:lpstr>
      <vt:lpstr>Question 1</vt:lpstr>
      <vt:lpstr>Réponse et complément 1</vt:lpstr>
      <vt:lpstr>Question 2</vt:lpstr>
      <vt:lpstr>Réponse et complément 2</vt:lpstr>
      <vt:lpstr>Question 3</vt:lpstr>
      <vt:lpstr>Réponse et complément 3</vt:lpstr>
      <vt:lpstr>Question 4</vt:lpstr>
      <vt:lpstr>Réponse et complément 4</vt:lpstr>
      <vt:lpstr>Question 5</vt:lpstr>
      <vt:lpstr>Réponse et complément 5</vt:lpstr>
      <vt:lpstr>C'est fini!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Jenny Stéphane</cp:lastModifiedBy>
  <cp:revision>6</cp:revision>
  <dcterms:created xsi:type="dcterms:W3CDTF">2023-06-16T11:30:00Z</dcterms:created>
  <dcterms:modified xsi:type="dcterms:W3CDTF">2023-09-13T05:20:43Z</dcterms:modified>
</cp:coreProperties>
</file>